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6715995"/>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144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25 </a:t>
            </a:r>
            <a:r>
              <a:rPr lang="kk-KZ" sz="1200" b="1" dirty="0">
                <a:solidFill>
                  <a:prstClr val="black"/>
                </a:solidFill>
                <a:latin typeface="Times New Roman" panose="02020603050405020304" pitchFamily="18" charset="0"/>
                <a:cs typeface="Times New Roman" panose="02020603050405020304" pitchFamily="18" charset="0"/>
              </a:rPr>
              <a:t>мамырға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сағ. 20-дан </a:t>
            </a:r>
            <a:r>
              <a:rPr lang="kk-KZ" altLang="ru-RU" sz="1200" b="1" dirty="0" smtClean="0">
                <a:solidFill>
                  <a:prstClr val="black"/>
                </a:solidFill>
                <a:latin typeface="Times New Roman" panose="02020603050405020304" pitchFamily="18" charset="0"/>
                <a:cs typeface="Times New Roman" panose="02020603050405020304" pitchFamily="18" charset="0"/>
              </a:rPr>
              <a:t>25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ea typeface="Calibri" panose="020F0502020204030204" pitchFamily="34" charset="0"/>
              </a:rPr>
              <a:t>Көшпелі</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 </a:t>
            </a:r>
            <a:r>
              <a:rPr lang="ru-RU" sz="1200" dirty="0" smtClean="0">
                <a:solidFill>
                  <a:prstClr val="black"/>
                </a:solidFill>
                <a:latin typeface="Times New Roman" panose="02020603050405020304" pitchFamily="18" charset="0"/>
                <a:ea typeface="Calibri" panose="020F0502020204030204" pitchFamily="34" charset="0"/>
              </a:rPr>
              <a:t>жауын-шашынсыз</a:t>
            </a:r>
            <a:r>
              <a:rPr lang="ru-RU" sz="1200" dirty="0" smtClean="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Оң</a:t>
            </a:r>
            <a:r>
              <a:rPr lang="ru-RU" sz="1200" dirty="0" err="1">
                <a:solidFill>
                  <a:prstClr val="black"/>
                </a:solidFill>
                <a:latin typeface="Times New Roman" panose="02020603050405020304" pitchFamily="18" charset="0"/>
                <a:cs typeface="Times New Roman" panose="02020603050405020304" pitchFamily="18" charset="0"/>
              </a:rPr>
              <a:t>түстік-батыс</a:t>
            </a:r>
            <a:r>
              <a:rPr lang="kk-KZ" sz="1200" kern="900" dirty="0">
                <a:solidFill>
                  <a:srgbClr val="000000"/>
                </a:solidFill>
                <a:latin typeface="Times New Roman" panose="02020603050405020304" pitchFamily="18" charset="0"/>
                <a:ea typeface="Times New Roman" panose="02020603050405020304" pitchFamily="18" charset="0"/>
              </a:rPr>
              <a:t>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күші</a:t>
            </a:r>
            <a:r>
              <a:rPr lang="ru-RU" sz="1200" dirty="0" smtClean="0">
                <a:latin typeface="Times New Roman" panose="02020603050405020304" pitchFamily="18" charset="0"/>
                <a:ea typeface="Calibri" panose="020F0502020204030204" pitchFamily="34" charset="0"/>
              </a:rPr>
              <a:t> 7-12 </a:t>
            </a:r>
            <a:r>
              <a:rPr lang="ru-RU" sz="1200" dirty="0">
                <a:latin typeface="Times New Roman" panose="02020603050405020304" pitchFamily="18" charset="0"/>
                <a:ea typeface="Calibri" panose="020F0502020204030204" pitchFamily="34" charset="0"/>
              </a:rPr>
              <a:t>м/с.  </a:t>
            </a:r>
            <a:r>
              <a:rPr lang="ru-RU" sz="1200" dirty="0" err="1">
                <a:latin typeface="Times New Roman" panose="02020603050405020304" pitchFamily="18" charset="0"/>
                <a:ea typeface="Calibri" panose="020F0502020204030204" pitchFamily="34" charset="0"/>
              </a:rPr>
              <a:t>Ауа</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13-15, </a:t>
            </a:r>
            <a:r>
              <a:rPr lang="ru-RU" sz="1200" dirty="0">
                <a:latin typeface="Times New Roman" panose="02020603050405020304" pitchFamily="18" charset="0"/>
                <a:ea typeface="Calibri" panose="020F0502020204030204" pitchFamily="34" charset="0"/>
              </a:rPr>
              <a:t>күндіз </a:t>
            </a:r>
            <a:r>
              <a:rPr lang="ru-RU" sz="1200" dirty="0" smtClean="0">
                <a:latin typeface="Times New Roman" panose="02020603050405020304" pitchFamily="18" charset="0"/>
                <a:ea typeface="Calibri" panose="020F0502020204030204" pitchFamily="34" charset="0"/>
              </a:rPr>
              <a:t>28-30 </a:t>
            </a:r>
            <a:r>
              <a:rPr lang="ru-RU" sz="1200" dirty="0">
                <a:latin typeface="Times New Roman" panose="02020603050405020304" pitchFamily="18" charset="0"/>
                <a:ea typeface="Calibri" panose="020F0502020204030204" pitchFamily="34" charset="0"/>
              </a:rPr>
              <a:t>градус </a:t>
            </a:r>
            <a:r>
              <a:rPr lang="ru-RU" sz="1200" dirty="0" err="1">
                <a:latin typeface="Times New Roman" panose="02020603050405020304" pitchFamily="18" charset="0"/>
                <a:ea typeface="Calibri" panose="020F0502020204030204" pitchFamily="34" charset="0"/>
              </a:rPr>
              <a:t>жылы</a:t>
            </a:r>
            <a:r>
              <a:rPr lang="ru-RU" sz="1200" dirty="0" smtClean="0">
                <a:latin typeface="Times New Roman" panose="02020603050405020304" pitchFamily="18" charset="0"/>
                <a:ea typeface="Calibri" panose="020F0502020204030204" pitchFamily="34" charset="0"/>
              </a:rPr>
              <a:t>.</a:t>
            </a: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26 </a:t>
            </a:r>
            <a:r>
              <a:rPr lang="kk-KZ" sz="1200" b="1" dirty="0" smtClean="0">
                <a:latin typeface="Times New Roman" panose="02020603050405020304" pitchFamily="18" charset="0"/>
                <a:cs typeface="Times New Roman" panose="02020603050405020304" pitchFamily="18" charset="0"/>
              </a:rPr>
              <a:t>мамырға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25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latin typeface="Times New Roman" panose="02020603050405020304" pitchFamily="18" charset="0"/>
                <a:cs typeface="Times New Roman" panose="02020603050405020304" pitchFamily="18" charset="0"/>
              </a:rPr>
              <a:t>26 </a:t>
            </a:r>
            <a:r>
              <a:rPr lang="kk-KZ" sz="1200" b="1" dirty="0" smtClean="0">
                <a:latin typeface="Times New Roman" panose="02020603050405020304" pitchFamily="18" charset="0"/>
                <a:cs typeface="Times New Roman" panose="02020603050405020304" pitchFamily="18" charset="0"/>
              </a:rPr>
              <a:t>мамыр сағ. 08-ге дейін </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a:t>
            </a:r>
            <a:r>
              <a:rPr lang="kk-KZ" sz="1200" dirty="0">
                <a:solidFill>
                  <a:prstClr val="black"/>
                </a:solidFill>
                <a:latin typeface="Times New Roman" panose="02020603050405020304" pitchFamily="18" charset="0"/>
                <a:cs typeface="Times New Roman" panose="02020603050405020304" pitchFamily="18" charset="0"/>
              </a:rPr>
              <a:t>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Оң</a:t>
            </a:r>
            <a:r>
              <a:rPr lang="ru-RU" sz="1200" dirty="0" err="1" smtClean="0">
                <a:solidFill>
                  <a:prstClr val="black"/>
                </a:solidFill>
                <a:latin typeface="Times New Roman" panose="02020603050405020304" pitchFamily="18" charset="0"/>
                <a:cs typeface="Times New Roman" panose="02020603050405020304" pitchFamily="18" charset="0"/>
              </a:rPr>
              <a:t>түстік-батыс</a:t>
            </a:r>
            <a:r>
              <a:rPr lang="kk-KZ" sz="1200" kern="900" dirty="0" smtClean="0">
                <a:solidFill>
                  <a:srgbClr val="000000"/>
                </a:solidFill>
                <a:latin typeface="Times New Roman" panose="02020603050405020304" pitchFamily="18" charset="0"/>
                <a:ea typeface="Times New Roman" panose="02020603050405020304" pitchFamily="18" charset="0"/>
              </a:rPr>
              <a:t>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13-15 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76998027"/>
              </p:ext>
            </p:extLst>
          </p:nvPr>
        </p:nvGraphicFramePr>
        <p:xfrm>
          <a:off x="4989607" y="3999691"/>
          <a:ext cx="4716320" cy="2175078"/>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720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0.261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0.172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Казиева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31779</TotalTime>
  <Words>563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5758</cp:revision>
  <cp:lastPrinted>2021-07-01T07:38:07Z</cp:lastPrinted>
  <dcterms:created xsi:type="dcterms:W3CDTF">2018-03-27T06:03:00Z</dcterms:created>
  <dcterms:modified xsi:type="dcterms:W3CDTF">2026-05-24T06:40:46Z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